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54796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Calling All 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3CB7B-F122-A09C-399C-1B36B6978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28" y="3145705"/>
            <a:ext cx="6451943" cy="6164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Calling All 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9 USPSA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X’s. UNLOADED carbine held with both hands, stock on belt</a:t>
            </a:r>
          </a:p>
          <a:p>
            <a:endParaRPr lang="en-US" dirty="0"/>
          </a:p>
          <a:p>
            <a:r>
              <a:rPr lang="en-US" dirty="0"/>
              <a:t>(unloaded = no magazine, empty chamber, hammer down)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124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2023-09-21T19:01:10Z</dcterms:modified>
  <cp:category>Shooting</cp:category>
</cp:coreProperties>
</file>